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73" r:id="rId8"/>
    <p:sldId id="267" r:id="rId9"/>
    <p:sldId id="274" r:id="rId10"/>
    <p:sldId id="269" r:id="rId11"/>
    <p:sldId id="281" r:id="rId12"/>
    <p:sldId id="282" r:id="rId13"/>
    <p:sldId id="265" r:id="rId14"/>
    <p:sldId id="266" r:id="rId15"/>
    <p:sldId id="270" r:id="rId16"/>
    <p:sldId id="278" r:id="rId17"/>
    <p:sldId id="280" r:id="rId18"/>
    <p:sldId id="279" r:id="rId19"/>
    <p:sldId id="277" r:id="rId20"/>
    <p:sldId id="276" r:id="rId21"/>
    <p:sldId id="271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32" autoAdjust="0"/>
    <p:restoredTop sz="94660"/>
  </p:normalViewPr>
  <p:slideViewPr>
    <p:cSldViewPr>
      <p:cViewPr varScale="1">
        <p:scale>
          <a:sx n="65" d="100"/>
          <a:sy n="65" d="100"/>
        </p:scale>
        <p:origin x="-15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944E6-F2F1-4C0C-BAFC-BF89BA6F05E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C9F3A903-9741-4E56-9377-790C21361170}">
      <dgm:prSet phldrT="[Text]"/>
      <dgm:spPr/>
      <dgm:t>
        <a:bodyPr/>
        <a:lstStyle/>
        <a:p>
          <a:endParaRPr lang="lv-LV" dirty="0"/>
        </a:p>
      </dgm:t>
    </dgm:pt>
    <dgm:pt modelId="{083B9A4C-634A-4936-90C7-4C084E910B6C}" type="parTrans" cxnId="{24801E9B-A13C-4AAD-843F-4F56D0012183}">
      <dgm:prSet/>
      <dgm:spPr/>
      <dgm:t>
        <a:bodyPr/>
        <a:lstStyle/>
        <a:p>
          <a:endParaRPr lang="lv-LV"/>
        </a:p>
      </dgm:t>
    </dgm:pt>
    <dgm:pt modelId="{D90F45AC-F856-4AD3-96B7-9CFB29B861D1}" type="sibTrans" cxnId="{24801E9B-A13C-4AAD-843F-4F56D0012183}">
      <dgm:prSet/>
      <dgm:spPr/>
      <dgm:t>
        <a:bodyPr/>
        <a:lstStyle/>
        <a:p>
          <a:endParaRPr lang="lv-LV"/>
        </a:p>
      </dgm:t>
    </dgm:pt>
    <dgm:pt modelId="{E31E7EC3-2B9A-419C-93A6-A3E7AFB193FF}">
      <dgm:prSet phldrT="[Text]"/>
      <dgm:spPr/>
      <dgm:t>
        <a:bodyPr/>
        <a:lstStyle/>
        <a:p>
          <a:endParaRPr lang="lv-LV" dirty="0"/>
        </a:p>
      </dgm:t>
    </dgm:pt>
    <dgm:pt modelId="{B0541FF8-62BD-4EBD-A3AB-A83ABA8B0B81}" type="parTrans" cxnId="{BA40B751-2147-41D8-A263-FC39DCE0FC0B}">
      <dgm:prSet/>
      <dgm:spPr/>
      <dgm:t>
        <a:bodyPr/>
        <a:lstStyle/>
        <a:p>
          <a:endParaRPr lang="lv-LV"/>
        </a:p>
      </dgm:t>
    </dgm:pt>
    <dgm:pt modelId="{E6A61950-1185-4D58-A518-A34FA7FFF7C3}" type="sibTrans" cxnId="{BA40B751-2147-41D8-A263-FC39DCE0FC0B}">
      <dgm:prSet/>
      <dgm:spPr/>
      <dgm:t>
        <a:bodyPr/>
        <a:lstStyle/>
        <a:p>
          <a:endParaRPr lang="lv-LV"/>
        </a:p>
      </dgm:t>
    </dgm:pt>
    <dgm:pt modelId="{420CA70C-7A8A-44C9-B1ED-812EC635DEFA}">
      <dgm:prSet phldrT="[Text]"/>
      <dgm:spPr/>
      <dgm:t>
        <a:bodyPr/>
        <a:lstStyle/>
        <a:p>
          <a:r>
            <a:rPr lang="lv-LV" dirty="0" smtClean="0">
              <a:latin typeface="Book Antiqua" pitchFamily="18" charset="0"/>
            </a:rPr>
            <a:t>Praktiskas mācības</a:t>
          </a:r>
          <a:endParaRPr lang="lv-LV" dirty="0">
            <a:latin typeface="Book Antiqua" pitchFamily="18" charset="0"/>
          </a:endParaRPr>
        </a:p>
      </dgm:t>
    </dgm:pt>
    <dgm:pt modelId="{857B828B-26BD-4E16-9687-62A0C150408D}" type="parTrans" cxnId="{1D4C8B70-ED3F-49E9-BF4A-36C4CABCDCBE}">
      <dgm:prSet/>
      <dgm:spPr/>
      <dgm:t>
        <a:bodyPr/>
        <a:lstStyle/>
        <a:p>
          <a:endParaRPr lang="lv-LV"/>
        </a:p>
      </dgm:t>
    </dgm:pt>
    <dgm:pt modelId="{0EC78A5B-41AE-46C7-85EB-E79968B30B62}" type="sibTrans" cxnId="{1D4C8B70-ED3F-49E9-BF4A-36C4CABCDCBE}">
      <dgm:prSet/>
      <dgm:spPr/>
      <dgm:t>
        <a:bodyPr/>
        <a:lstStyle/>
        <a:p>
          <a:endParaRPr lang="lv-LV"/>
        </a:p>
      </dgm:t>
    </dgm:pt>
    <dgm:pt modelId="{BBD3900D-7B4C-4DF8-B73D-D5D3E249DBA8}">
      <dgm:prSet phldrT="[Text]"/>
      <dgm:spPr/>
      <dgm:t>
        <a:bodyPr/>
        <a:lstStyle/>
        <a:p>
          <a:r>
            <a:rPr lang="lv-LV" dirty="0" smtClean="0">
              <a:latin typeface="Book Antiqua" pitchFamily="18" charset="0"/>
            </a:rPr>
            <a:t>Problēmorientētas mācības</a:t>
          </a:r>
          <a:endParaRPr lang="lv-LV" dirty="0">
            <a:latin typeface="Book Antiqua" pitchFamily="18" charset="0"/>
          </a:endParaRPr>
        </a:p>
      </dgm:t>
    </dgm:pt>
    <dgm:pt modelId="{39B6EC85-499A-457F-85B9-3D4CD6CF2A89}" type="sibTrans" cxnId="{3DCBF1EA-D94A-4B20-9E47-884E2B5C83DC}">
      <dgm:prSet/>
      <dgm:spPr/>
      <dgm:t>
        <a:bodyPr/>
        <a:lstStyle/>
        <a:p>
          <a:endParaRPr lang="lv-LV"/>
        </a:p>
      </dgm:t>
    </dgm:pt>
    <dgm:pt modelId="{482C97FC-801D-4964-AEB0-B7E3CEA006AD}" type="parTrans" cxnId="{3DCBF1EA-D94A-4B20-9E47-884E2B5C83DC}">
      <dgm:prSet/>
      <dgm:spPr/>
      <dgm:t>
        <a:bodyPr/>
        <a:lstStyle/>
        <a:p>
          <a:endParaRPr lang="lv-LV"/>
        </a:p>
      </dgm:t>
    </dgm:pt>
    <dgm:pt modelId="{0F99E1FE-4A9C-4D13-A6EA-9D374B6A9FAD}">
      <dgm:prSet phldrT="[Text]"/>
      <dgm:spPr/>
      <dgm:t>
        <a:bodyPr/>
        <a:lstStyle/>
        <a:p>
          <a:endParaRPr lang="lv-LV" dirty="0"/>
        </a:p>
      </dgm:t>
    </dgm:pt>
    <dgm:pt modelId="{2CA01FF2-DB1A-4085-9B87-DE41D2C00305}" type="sibTrans" cxnId="{BD55FAE5-3BF8-4E9E-BFF5-C5F41D786E4F}">
      <dgm:prSet/>
      <dgm:spPr/>
      <dgm:t>
        <a:bodyPr/>
        <a:lstStyle/>
        <a:p>
          <a:endParaRPr lang="lv-LV"/>
        </a:p>
      </dgm:t>
    </dgm:pt>
    <dgm:pt modelId="{482BF32B-05C5-4E51-A688-5951D860D39D}" type="parTrans" cxnId="{BD55FAE5-3BF8-4E9E-BFF5-C5F41D786E4F}">
      <dgm:prSet/>
      <dgm:spPr/>
      <dgm:t>
        <a:bodyPr/>
        <a:lstStyle/>
        <a:p>
          <a:endParaRPr lang="lv-LV"/>
        </a:p>
      </dgm:t>
    </dgm:pt>
    <dgm:pt modelId="{D0BCB10E-0506-4BEC-A87E-2DA23C2B089B}">
      <dgm:prSet phldrT="[Text]"/>
      <dgm:spPr/>
      <dgm:t>
        <a:bodyPr/>
        <a:lstStyle/>
        <a:p>
          <a:r>
            <a:rPr lang="lv-LV" dirty="0" smtClean="0">
              <a:latin typeface="Book Antiqua" pitchFamily="18" charset="0"/>
            </a:rPr>
            <a:t>Aktīvas mācības</a:t>
          </a:r>
          <a:endParaRPr lang="lv-LV" dirty="0">
            <a:latin typeface="Book Antiqua" pitchFamily="18" charset="0"/>
          </a:endParaRPr>
        </a:p>
      </dgm:t>
    </dgm:pt>
    <dgm:pt modelId="{195AAF5F-96B4-4E1C-9CD6-A7BBA99C161B}" type="sibTrans" cxnId="{6EF3AA38-D91D-4F65-AB6B-E1278DE4712C}">
      <dgm:prSet/>
      <dgm:spPr/>
      <dgm:t>
        <a:bodyPr/>
        <a:lstStyle/>
        <a:p>
          <a:endParaRPr lang="lv-LV"/>
        </a:p>
      </dgm:t>
    </dgm:pt>
    <dgm:pt modelId="{EB4BE881-41AB-47C2-B1D2-BF3868458BFC}" type="parTrans" cxnId="{6EF3AA38-D91D-4F65-AB6B-E1278DE4712C}">
      <dgm:prSet/>
      <dgm:spPr/>
      <dgm:t>
        <a:bodyPr/>
        <a:lstStyle/>
        <a:p>
          <a:endParaRPr lang="lv-LV"/>
        </a:p>
      </dgm:t>
    </dgm:pt>
    <dgm:pt modelId="{B10BA870-D439-4072-B197-13701A26780C}" type="pres">
      <dgm:prSet presAssocID="{62E944E6-F2F1-4C0C-BAFC-BF89BA6F05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EC076757-388C-4161-8FEC-64CB735B6818}" type="pres">
      <dgm:prSet presAssocID="{C9F3A903-9741-4E56-9377-790C21361170}" presName="composite" presStyleCnt="0"/>
      <dgm:spPr/>
    </dgm:pt>
    <dgm:pt modelId="{B8E5E32C-34DB-4078-A415-EA85142D3054}" type="pres">
      <dgm:prSet presAssocID="{C9F3A903-9741-4E56-9377-790C2136117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AFBE709-7F61-4DEC-AC03-A6497851E495}" type="pres">
      <dgm:prSet presAssocID="{C9F3A903-9741-4E56-9377-790C2136117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E03D8AA-70B8-405F-B077-CDC7D78D8ECF}" type="pres">
      <dgm:prSet presAssocID="{D90F45AC-F856-4AD3-96B7-9CFB29B861D1}" presName="sp" presStyleCnt="0"/>
      <dgm:spPr/>
    </dgm:pt>
    <dgm:pt modelId="{58F31018-AE4F-49F1-8BAD-2FB423A35D16}" type="pres">
      <dgm:prSet presAssocID="{0F99E1FE-4A9C-4D13-A6EA-9D374B6A9FAD}" presName="composite" presStyleCnt="0"/>
      <dgm:spPr/>
    </dgm:pt>
    <dgm:pt modelId="{320FF2EE-E2EE-4D8F-B575-C6DB0100421D}" type="pres">
      <dgm:prSet presAssocID="{0F99E1FE-4A9C-4D13-A6EA-9D374B6A9FA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AE70553-8ADB-4304-9B4A-1673935FF6FD}" type="pres">
      <dgm:prSet presAssocID="{0F99E1FE-4A9C-4D13-A6EA-9D374B6A9FA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973BD37-2306-4E35-9F0D-76E045842A4F}" type="pres">
      <dgm:prSet presAssocID="{2CA01FF2-DB1A-4085-9B87-DE41D2C00305}" presName="sp" presStyleCnt="0"/>
      <dgm:spPr/>
    </dgm:pt>
    <dgm:pt modelId="{3AD2C586-5C55-4748-8C76-FAC467FCB67E}" type="pres">
      <dgm:prSet presAssocID="{E31E7EC3-2B9A-419C-93A6-A3E7AFB193FF}" presName="composite" presStyleCnt="0"/>
      <dgm:spPr/>
    </dgm:pt>
    <dgm:pt modelId="{A69A9389-E9FA-4EE2-AB88-A5DB81F3DDF9}" type="pres">
      <dgm:prSet presAssocID="{E31E7EC3-2B9A-419C-93A6-A3E7AFB193F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0A7638E-DE89-4D87-8197-29ABB143FF76}" type="pres">
      <dgm:prSet presAssocID="{E31E7EC3-2B9A-419C-93A6-A3E7AFB193F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24801E9B-A13C-4AAD-843F-4F56D0012183}" srcId="{62E944E6-F2F1-4C0C-BAFC-BF89BA6F05EB}" destId="{C9F3A903-9741-4E56-9377-790C21361170}" srcOrd="0" destOrd="0" parTransId="{083B9A4C-634A-4936-90C7-4C084E910B6C}" sibTransId="{D90F45AC-F856-4AD3-96B7-9CFB29B861D1}"/>
    <dgm:cxn modelId="{0D09BC86-7796-4B00-BF35-E60EA1DDC413}" type="presOf" srcId="{BBD3900D-7B4C-4DF8-B73D-D5D3E249DBA8}" destId="{0AE70553-8ADB-4304-9B4A-1673935FF6FD}" srcOrd="0" destOrd="0" presId="urn:microsoft.com/office/officeart/2005/8/layout/chevron2"/>
    <dgm:cxn modelId="{FC8F5EA4-2C76-4FB4-B939-7506392C4881}" type="presOf" srcId="{E31E7EC3-2B9A-419C-93A6-A3E7AFB193FF}" destId="{A69A9389-E9FA-4EE2-AB88-A5DB81F3DDF9}" srcOrd="0" destOrd="0" presId="urn:microsoft.com/office/officeart/2005/8/layout/chevron2"/>
    <dgm:cxn modelId="{8D4B174D-E827-4302-BB0F-06A8E1247287}" type="presOf" srcId="{420CA70C-7A8A-44C9-B1ED-812EC635DEFA}" destId="{50A7638E-DE89-4D87-8197-29ABB143FF76}" srcOrd="0" destOrd="0" presId="urn:microsoft.com/office/officeart/2005/8/layout/chevron2"/>
    <dgm:cxn modelId="{6BE93485-CD3A-44CC-965B-10D52A198FEF}" type="presOf" srcId="{D0BCB10E-0506-4BEC-A87E-2DA23C2B089B}" destId="{DAFBE709-7F61-4DEC-AC03-A6497851E495}" srcOrd="0" destOrd="0" presId="urn:microsoft.com/office/officeart/2005/8/layout/chevron2"/>
    <dgm:cxn modelId="{C10FE09B-E63C-4136-8DB7-B94B5E546813}" type="presOf" srcId="{62E944E6-F2F1-4C0C-BAFC-BF89BA6F05EB}" destId="{B10BA870-D439-4072-B197-13701A26780C}" srcOrd="0" destOrd="0" presId="urn:microsoft.com/office/officeart/2005/8/layout/chevron2"/>
    <dgm:cxn modelId="{3DCBF1EA-D94A-4B20-9E47-884E2B5C83DC}" srcId="{0F99E1FE-4A9C-4D13-A6EA-9D374B6A9FAD}" destId="{BBD3900D-7B4C-4DF8-B73D-D5D3E249DBA8}" srcOrd="0" destOrd="0" parTransId="{482C97FC-801D-4964-AEB0-B7E3CEA006AD}" sibTransId="{39B6EC85-499A-457F-85B9-3D4CD6CF2A89}"/>
    <dgm:cxn modelId="{BD55FAE5-3BF8-4E9E-BFF5-C5F41D786E4F}" srcId="{62E944E6-F2F1-4C0C-BAFC-BF89BA6F05EB}" destId="{0F99E1FE-4A9C-4D13-A6EA-9D374B6A9FAD}" srcOrd="1" destOrd="0" parTransId="{482BF32B-05C5-4E51-A688-5951D860D39D}" sibTransId="{2CA01FF2-DB1A-4085-9B87-DE41D2C00305}"/>
    <dgm:cxn modelId="{DE8B00B3-FE32-4FFE-A7D1-6D1E44A534F1}" type="presOf" srcId="{0F99E1FE-4A9C-4D13-A6EA-9D374B6A9FAD}" destId="{320FF2EE-E2EE-4D8F-B575-C6DB0100421D}" srcOrd="0" destOrd="0" presId="urn:microsoft.com/office/officeart/2005/8/layout/chevron2"/>
    <dgm:cxn modelId="{BA40B751-2147-41D8-A263-FC39DCE0FC0B}" srcId="{62E944E6-F2F1-4C0C-BAFC-BF89BA6F05EB}" destId="{E31E7EC3-2B9A-419C-93A6-A3E7AFB193FF}" srcOrd="2" destOrd="0" parTransId="{B0541FF8-62BD-4EBD-A3AB-A83ABA8B0B81}" sibTransId="{E6A61950-1185-4D58-A518-A34FA7FFF7C3}"/>
    <dgm:cxn modelId="{1D4C8B70-ED3F-49E9-BF4A-36C4CABCDCBE}" srcId="{E31E7EC3-2B9A-419C-93A6-A3E7AFB193FF}" destId="{420CA70C-7A8A-44C9-B1ED-812EC635DEFA}" srcOrd="0" destOrd="0" parTransId="{857B828B-26BD-4E16-9687-62A0C150408D}" sibTransId="{0EC78A5B-41AE-46C7-85EB-E79968B30B62}"/>
    <dgm:cxn modelId="{A4097E07-3AC1-4832-8347-A744E54DFADD}" type="presOf" srcId="{C9F3A903-9741-4E56-9377-790C21361170}" destId="{B8E5E32C-34DB-4078-A415-EA85142D3054}" srcOrd="0" destOrd="0" presId="urn:microsoft.com/office/officeart/2005/8/layout/chevron2"/>
    <dgm:cxn modelId="{6EF3AA38-D91D-4F65-AB6B-E1278DE4712C}" srcId="{C9F3A903-9741-4E56-9377-790C21361170}" destId="{D0BCB10E-0506-4BEC-A87E-2DA23C2B089B}" srcOrd="0" destOrd="0" parTransId="{EB4BE881-41AB-47C2-B1D2-BF3868458BFC}" sibTransId="{195AAF5F-96B4-4E1C-9CD6-A7BBA99C161B}"/>
    <dgm:cxn modelId="{0F97E47F-9AFB-4C85-B96F-343DAB030FEC}" type="presParOf" srcId="{B10BA870-D439-4072-B197-13701A26780C}" destId="{EC076757-388C-4161-8FEC-64CB735B6818}" srcOrd="0" destOrd="0" presId="urn:microsoft.com/office/officeart/2005/8/layout/chevron2"/>
    <dgm:cxn modelId="{AC7F9EC5-2887-4BF1-9DBD-5B5FF164A409}" type="presParOf" srcId="{EC076757-388C-4161-8FEC-64CB735B6818}" destId="{B8E5E32C-34DB-4078-A415-EA85142D3054}" srcOrd="0" destOrd="0" presId="urn:microsoft.com/office/officeart/2005/8/layout/chevron2"/>
    <dgm:cxn modelId="{BF365CE9-E480-4015-9A06-541BEC778573}" type="presParOf" srcId="{EC076757-388C-4161-8FEC-64CB735B6818}" destId="{DAFBE709-7F61-4DEC-AC03-A6497851E495}" srcOrd="1" destOrd="0" presId="urn:microsoft.com/office/officeart/2005/8/layout/chevron2"/>
    <dgm:cxn modelId="{70CFB289-3435-4C4D-8D93-8D61EE748035}" type="presParOf" srcId="{B10BA870-D439-4072-B197-13701A26780C}" destId="{BE03D8AA-70B8-405F-B077-CDC7D78D8ECF}" srcOrd="1" destOrd="0" presId="urn:microsoft.com/office/officeart/2005/8/layout/chevron2"/>
    <dgm:cxn modelId="{8C6C79B9-D5F0-4890-98D3-5A33B914AB60}" type="presParOf" srcId="{B10BA870-D439-4072-B197-13701A26780C}" destId="{58F31018-AE4F-49F1-8BAD-2FB423A35D16}" srcOrd="2" destOrd="0" presId="urn:microsoft.com/office/officeart/2005/8/layout/chevron2"/>
    <dgm:cxn modelId="{28527FDE-32C9-44CB-85A1-E0F286FA5EE9}" type="presParOf" srcId="{58F31018-AE4F-49F1-8BAD-2FB423A35D16}" destId="{320FF2EE-E2EE-4D8F-B575-C6DB0100421D}" srcOrd="0" destOrd="0" presId="urn:microsoft.com/office/officeart/2005/8/layout/chevron2"/>
    <dgm:cxn modelId="{C258E974-E23C-4F74-81B8-72F164311AF6}" type="presParOf" srcId="{58F31018-AE4F-49F1-8BAD-2FB423A35D16}" destId="{0AE70553-8ADB-4304-9B4A-1673935FF6FD}" srcOrd="1" destOrd="0" presId="urn:microsoft.com/office/officeart/2005/8/layout/chevron2"/>
    <dgm:cxn modelId="{C146B693-46F1-4CB3-846F-568AEC06030D}" type="presParOf" srcId="{B10BA870-D439-4072-B197-13701A26780C}" destId="{2973BD37-2306-4E35-9F0D-76E045842A4F}" srcOrd="3" destOrd="0" presId="urn:microsoft.com/office/officeart/2005/8/layout/chevron2"/>
    <dgm:cxn modelId="{5524A284-326B-4416-BAC3-E4AE498648F3}" type="presParOf" srcId="{B10BA870-D439-4072-B197-13701A26780C}" destId="{3AD2C586-5C55-4748-8C76-FAC467FCB67E}" srcOrd="4" destOrd="0" presId="urn:microsoft.com/office/officeart/2005/8/layout/chevron2"/>
    <dgm:cxn modelId="{D7C40FE0-2F80-47B6-A7BE-0554CBE3EB44}" type="presParOf" srcId="{3AD2C586-5C55-4748-8C76-FAC467FCB67E}" destId="{A69A9389-E9FA-4EE2-AB88-A5DB81F3DDF9}" srcOrd="0" destOrd="0" presId="urn:microsoft.com/office/officeart/2005/8/layout/chevron2"/>
    <dgm:cxn modelId="{FE39A0C1-6FF2-4B9D-A99D-6EE0460A2D0B}" type="presParOf" srcId="{3AD2C586-5C55-4748-8C76-FAC467FCB67E}" destId="{50A7638E-DE89-4D87-8197-29ABB143FF76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B1B18-01B9-4C78-B1E4-C3D04767DE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461C6-84C8-4704-B591-4FCFCF8035B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C3EEB-3012-419E-9B57-4BC71645E0B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274BB-30E6-4298-AE9A-63C9830615E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34F52-E63D-4369-83A2-5F44E106DC4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9AF5F-12B5-4EEA-99F2-53928551F6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3ABAD-F123-4EF9-A131-C2DE2C69012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9A680-83C4-49C3-93D6-27AB26610DF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D44A2-2C5B-444C-ABBB-D41D2BFFEC3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9BF51-2741-4C0B-802F-8B740BFC86A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18584-E674-42FD-AB55-0FF9D5C8B5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DB89CB-6ACD-4097-874A-F68508530467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iga\Desktop\Valmierai\Bonusins.mp4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iga\Desktop\Valmierai\Pusana%20(online-video-cutter.com)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iga\Desktop\Valmierai\aplis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iga\Desktop\Valmierai\Zinotajs.mp4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iga\Desktop\Valmierai\Vec&#257;ki%20un%20b&#275;rni.wm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iga\Desktop\Valmierai\Klase%20j&#257;%20(online-video-cutter.com).mp4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iga\Desktop\Valmierai\Piecelies%20(online-video-cutter.com)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iga\Desktop\Valmierai\sejinas%20(online-video-cutter.com).mp4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iga\Desktop\Valmierai\macies%20pats%20I.mp4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iga\Desktop\Valmierai\Macies%20pats%20II.mp4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iga\Desktop\Valmierai\spogulis%20(online-video-cutter.com).mp4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iga\Desktop\Valmierai\Teikums%20(online-video-cutter.com).mp4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720" y="1928802"/>
            <a:ext cx="8643998" cy="1470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lv-LV" sz="3600" b="1" dirty="0" smtClean="0">
                <a:latin typeface="Book Antiqua" pitchFamily="18" charset="0"/>
              </a:rPr>
              <a:t>Bērna vecumam un vajadzībām atbilstoša mācību stunda 1.klasē</a:t>
            </a:r>
            <a:endParaRPr lang="es-ES" sz="3600" b="1" dirty="0">
              <a:latin typeface="Book Antiqua" pitchFamily="18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142976" y="214291"/>
            <a:ext cx="77724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Daiga</a:t>
            </a:r>
            <a:r>
              <a:rPr kumimoji="0" lang="lv-LV" sz="2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Demitere Krūmkalna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2000" kern="0" baseline="0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Liepājas</a:t>
            </a:r>
            <a:r>
              <a:rPr lang="lv-LV" sz="2000" kern="0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 Ezerkrasta sākumskolas skolotāja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94" y="58992"/>
            <a:ext cx="1828800" cy="133350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Book Antiqua" pitchFamily="18" charset="0"/>
              </a:rPr>
              <a:t>Desmit pirkstiņu bonuss</a:t>
            </a:r>
            <a:endParaRPr lang="lv-LV" dirty="0">
              <a:latin typeface="Book Antiqua" pitchFamily="18" charset="0"/>
            </a:endParaRPr>
          </a:p>
        </p:txBody>
      </p:sp>
      <p:pic>
        <p:nvPicPr>
          <p:cNvPr id="3" name="Bonusin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1357298"/>
            <a:ext cx="7072362" cy="5304272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Padomā...</a:t>
            </a:r>
            <a:endParaRPr lang="lv-LV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59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lv-LV" sz="4000" b="1" i="1" dirty="0" smtClean="0">
                <a:solidFill>
                  <a:srgbClr val="00B0F0"/>
                </a:solidFill>
              </a:rPr>
              <a:t>Trīs vardes sēž uz baļķa. Viena nolemj nolēkt. Cik palika uz baļķa? </a:t>
            </a:r>
          </a:p>
        </p:txBody>
      </p:sp>
      <p:pic>
        <p:nvPicPr>
          <p:cNvPr id="5" name="Picture 2" descr="Frog jumps Animation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588" y="3212976"/>
            <a:ext cx="5053238" cy="29077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Padomā...</a:t>
            </a:r>
            <a:endParaRPr lang="lv-LV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i="1" dirty="0" smtClean="0">
                <a:solidFill>
                  <a:srgbClr val="00B0F0"/>
                </a:solidFill>
              </a:rPr>
              <a:t>Trīs vardes sēž uz baļķa. Viena nolemj nolēkt. Cik palika uz baļķa? </a:t>
            </a:r>
          </a:p>
          <a:p>
            <a:pPr algn="ctr"/>
            <a:endParaRPr lang="lv-LV" sz="3200" b="1" i="1" dirty="0">
              <a:solidFill>
                <a:srgbClr val="00B0F0"/>
              </a:solidFill>
            </a:endParaRPr>
          </a:p>
          <a:p>
            <a:pPr algn="ctr"/>
            <a:r>
              <a:rPr lang="lv-LV" sz="2400" b="1" i="1" dirty="0" smtClean="0">
                <a:solidFill>
                  <a:srgbClr val="00B0F0"/>
                </a:solidFill>
              </a:rPr>
              <a:t>Trīs! Lēmuma pieņemšana nenorāda </a:t>
            </a:r>
            <a:r>
              <a:rPr lang="lv-LV" sz="2400" b="1" i="1" dirty="0" smtClean="0">
                <a:solidFill>
                  <a:srgbClr val="00B0F0"/>
                </a:solidFill>
              </a:rPr>
              <a:t>darbību</a:t>
            </a:r>
            <a:r>
              <a:rPr lang="lv-LV" sz="2400" b="1" i="1" dirty="0" smtClean="0">
                <a:solidFill>
                  <a:srgbClr val="00B0F0"/>
                </a:solidFill>
              </a:rPr>
              <a:t> </a:t>
            </a:r>
            <a:r>
              <a:rPr lang="lv-LV" sz="2400" b="1" i="1" dirty="0" smtClean="0">
                <a:solidFill>
                  <a:srgbClr val="00B0F0"/>
                </a:solidFill>
                <a:sym typeface="Wingdings" pitchFamily="2" charset="2"/>
              </a:rPr>
              <a:t> </a:t>
            </a:r>
            <a:endParaRPr lang="lv-LV" sz="2400" b="1" i="1" dirty="0" smtClean="0">
              <a:solidFill>
                <a:srgbClr val="00B0F0"/>
              </a:solidFill>
            </a:endParaRPr>
          </a:p>
        </p:txBody>
      </p:sp>
      <p:pic>
        <p:nvPicPr>
          <p:cNvPr id="5" name="Picture 2" descr="Frog jumps Animation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588" y="3212976"/>
            <a:ext cx="5053238" cy="29077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Book Antiqua" pitchFamily="18" charset="0"/>
              </a:rPr>
              <a:t>Kad jāiemāca pacietību</a:t>
            </a:r>
            <a:endParaRPr lang="lv-LV" dirty="0">
              <a:latin typeface="Book Antiqua" pitchFamily="18" charset="0"/>
            </a:endParaRPr>
          </a:p>
        </p:txBody>
      </p:sp>
      <p:pic>
        <p:nvPicPr>
          <p:cNvPr id="4" name="Pusana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1428736"/>
            <a:ext cx="6858048" cy="5143536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lv-LV" dirty="0" smtClean="0">
                <a:latin typeface="Book Antiqua" pitchFamily="18" charset="0"/>
              </a:rPr>
              <a:t>Apļa dziesma</a:t>
            </a:r>
            <a:endParaRPr lang="lv-LV" dirty="0">
              <a:latin typeface="Book Antiqua" pitchFamily="18" charset="0"/>
            </a:endParaRPr>
          </a:p>
        </p:txBody>
      </p:sp>
      <p:pic>
        <p:nvPicPr>
          <p:cNvPr id="4" name="apli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1285860"/>
            <a:ext cx="7143800" cy="535785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 numCol="1"/>
          <a:lstStyle/>
          <a:p>
            <a:r>
              <a:rPr lang="lv-LV" dirty="0" smtClean="0">
                <a:latin typeface="Book Antiqua" pitchFamily="18" charset="0"/>
              </a:rPr>
              <a:t>Ziņotājs</a:t>
            </a:r>
            <a:endParaRPr lang="lv-LV" dirty="0">
              <a:latin typeface="Book Antiqua" pitchFamily="18" charset="0"/>
            </a:endParaRPr>
          </a:p>
        </p:txBody>
      </p:sp>
      <p:pic>
        <p:nvPicPr>
          <p:cNvPr id="3" name="Zinotaj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19" y="1142984"/>
            <a:ext cx="7239051" cy="5429288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Integrācijas pamatojums</a:t>
            </a:r>
            <a:endParaRPr lang="lv-LV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2547" t="50000" r="21998" b="18750"/>
          <a:stretch>
            <a:fillRect/>
          </a:stretch>
        </p:blipFill>
        <p:spPr bwMode="auto">
          <a:xfrm>
            <a:off x="132462" y="1326818"/>
            <a:ext cx="892009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857232"/>
          </a:xfrm>
        </p:spPr>
        <p:txBody>
          <a:bodyPr numCol="1"/>
          <a:lstStyle/>
          <a:p>
            <a:r>
              <a:rPr lang="lv-LV" sz="3600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Argumenti PAR integrētu mācīšanos</a:t>
            </a:r>
            <a:endParaRPr lang="lv-LV" sz="3600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0052" y="1214422"/>
            <a:ext cx="8229600" cy="4525963"/>
          </a:xfrm>
        </p:spPr>
        <p:txBody>
          <a:bodyPr/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lv-LV" sz="28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Intelektuālais arguments </a:t>
            </a:r>
            <a:r>
              <a:rPr lang="lv-LV" sz="2800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– katra integrētā mācību joma/priekšmets tiek bagātināts ar citu mācību priekšmetu/jomu idejām un metodēm.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lv-LV" sz="28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Praktiskais arguments </a:t>
            </a:r>
            <a:r>
              <a:rPr lang="lv-LV" sz="2800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– zināšanas, ko iegūst skolēns, ir saistītas ar dzīvi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lv-LV" sz="28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Pedagoģiskais arguments </a:t>
            </a:r>
            <a:r>
              <a:rPr lang="lv-LV" sz="2800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– pašreizējā priekšmetu/fragmentā sistēma nopietni kavē mācīšanos.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lv-LV" sz="2800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796908"/>
          </a:xfrm>
        </p:spPr>
        <p:txBody>
          <a:bodyPr numCol="1"/>
          <a:lstStyle/>
          <a:p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Veiksmīgi integrētu mācību priekšmetu principi</a:t>
            </a:r>
            <a:endParaRPr lang="lv-LV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57158" y="1857364"/>
          <a:ext cx="714380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Integrētas stundas plāns</a:t>
            </a:r>
            <a:endParaRPr lang="lv-LV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C00000"/>
                </a:solidFill>
                <a:latin typeface="Book Antiqua" pitchFamily="18" charset="0"/>
              </a:rPr>
              <a:t>Dominante dabaszinības</a:t>
            </a:r>
          </a:p>
          <a:p>
            <a:r>
              <a:rPr lang="lv-LV" dirty="0" smtClean="0">
                <a:solidFill>
                  <a:srgbClr val="C00000"/>
                </a:solidFill>
                <a:latin typeface="Book Antiqua" pitchFamily="18" charset="0"/>
              </a:rPr>
              <a:t>Integrēta matemātika</a:t>
            </a:r>
            <a:endParaRPr lang="lv-LV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15" t="24414" r="19839" b="20898"/>
          <a:stretch>
            <a:fillRect/>
          </a:stretch>
        </p:blipFill>
        <p:spPr bwMode="auto">
          <a:xfrm>
            <a:off x="214282" y="785794"/>
            <a:ext cx="77867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lv-LV" b="1" dirty="0" smtClean="0">
                <a:solidFill>
                  <a:schemeClr val="accent1">
                    <a:lumMod val="25000"/>
                  </a:schemeClr>
                </a:solidFill>
              </a:rPr>
              <a:t>Vecāki un bērni</a:t>
            </a:r>
            <a:endParaRPr lang="lv-LV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5" name="Vecāki un bērn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5" y="1142984"/>
            <a:ext cx="7239051" cy="5429288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720" y="928670"/>
            <a:ext cx="8643998" cy="1470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lv-LV" sz="3600" b="1" dirty="0" smtClean="0">
                <a:latin typeface="Book Antiqua" pitchFamily="18" charset="0"/>
              </a:rPr>
              <a:t>Lai Jums izdodas īstenot mācību un audzināšanas darbu – sajūtot gandarījumu un prieku!</a:t>
            </a:r>
            <a:endParaRPr lang="es-ES" sz="3600" b="1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 numCol="2"/>
          <a:lstStyle/>
          <a:p>
            <a:r>
              <a:rPr lang="lv-LV" dirty="0" smtClean="0">
                <a:latin typeface="Book Antiqua" pitchFamily="18" charset="0"/>
              </a:rPr>
              <a:t>- “Klase!” </a:t>
            </a:r>
            <a:br>
              <a:rPr lang="lv-LV" dirty="0" smtClean="0">
                <a:latin typeface="Book Antiqua" pitchFamily="18" charset="0"/>
              </a:rPr>
            </a:br>
            <a:r>
              <a:rPr lang="lv-LV" dirty="0" smtClean="0">
                <a:latin typeface="Book Antiqua" pitchFamily="18" charset="0"/>
              </a:rPr>
              <a:t>- “Jā!”</a:t>
            </a:r>
            <a:endParaRPr lang="lv-LV" dirty="0">
              <a:latin typeface="Book Antiqua" pitchFamily="18" charset="0"/>
            </a:endParaRPr>
          </a:p>
        </p:txBody>
      </p:sp>
      <p:pic>
        <p:nvPicPr>
          <p:cNvPr id="3" name="Klase jā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1285860"/>
            <a:ext cx="7143800" cy="535785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numCol="1"/>
          <a:lstStyle/>
          <a:p>
            <a:r>
              <a:rPr lang="lv-LV" dirty="0" smtClean="0">
                <a:latin typeface="Book Antiqua" pitchFamily="18" charset="0"/>
              </a:rPr>
              <a:t>Iesildīšanās darbam klasē</a:t>
            </a:r>
            <a:endParaRPr lang="lv-LV" dirty="0">
              <a:latin typeface="Book Antiqua" pitchFamily="18" charset="0"/>
            </a:endParaRPr>
          </a:p>
        </p:txBody>
      </p:sp>
      <p:pic>
        <p:nvPicPr>
          <p:cNvPr id="6" name="Piecelies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1428736"/>
            <a:ext cx="6858048" cy="5143536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Book Antiqua" pitchFamily="18" charset="0"/>
              </a:rPr>
              <a:t>Smaidīgās sejiņas </a:t>
            </a:r>
            <a:r>
              <a:rPr lang="lv-LV" dirty="0" smtClean="0">
                <a:latin typeface="Book Antiqua" pitchFamily="18" charset="0"/>
                <a:sym typeface="Wingdings" pitchFamily="2" charset="2"/>
              </a:rPr>
              <a:t>  </a:t>
            </a:r>
            <a:endParaRPr lang="lv-LV" dirty="0">
              <a:latin typeface="Book Antiqua" pitchFamily="18" charset="0"/>
            </a:endParaRPr>
          </a:p>
        </p:txBody>
      </p:sp>
      <p:pic>
        <p:nvPicPr>
          <p:cNvPr id="3" name="sejinas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1285860"/>
            <a:ext cx="7215238" cy="5411429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lv-LV" dirty="0" smtClean="0">
                <a:latin typeface="Book Antiqua" pitchFamily="18" charset="0"/>
              </a:rPr>
              <a:t>Mācies pats</a:t>
            </a:r>
            <a:endParaRPr lang="lv-LV" dirty="0">
              <a:latin typeface="Book Antiqua" pitchFamily="18" charset="0"/>
            </a:endParaRPr>
          </a:p>
        </p:txBody>
      </p:sp>
      <p:pic>
        <p:nvPicPr>
          <p:cNvPr id="3" name="macies pats 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1214422"/>
            <a:ext cx="7143800" cy="535785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lv-LV" dirty="0" smtClean="0">
                <a:latin typeface="Book Antiqua" pitchFamily="18" charset="0"/>
              </a:rPr>
              <a:t>Mācies pats</a:t>
            </a:r>
            <a:endParaRPr lang="lv-LV" dirty="0">
              <a:latin typeface="Book Antiqua" pitchFamily="18" charset="0"/>
            </a:endParaRPr>
          </a:p>
        </p:txBody>
      </p:sp>
      <p:pic>
        <p:nvPicPr>
          <p:cNvPr id="4" name="Macies pats I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1142984"/>
            <a:ext cx="7143800" cy="535785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 numCol="1"/>
          <a:lstStyle/>
          <a:p>
            <a:r>
              <a:rPr lang="lv-LV" dirty="0" smtClean="0">
                <a:latin typeface="Book Antiqua" pitchFamily="18" charset="0"/>
              </a:rPr>
              <a:t>Spogulis</a:t>
            </a:r>
            <a:endParaRPr lang="lv-LV" dirty="0">
              <a:latin typeface="Book Antiqua" pitchFamily="18" charset="0"/>
            </a:endParaRPr>
          </a:p>
        </p:txBody>
      </p:sp>
      <p:pic>
        <p:nvPicPr>
          <p:cNvPr id="5" name="spogulis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1214422"/>
            <a:ext cx="7143800" cy="535785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numCol="1"/>
          <a:lstStyle/>
          <a:p>
            <a:r>
              <a:rPr lang="lv-LV" sz="4000" dirty="0" smtClean="0">
                <a:latin typeface="Book Antiqua" pitchFamily="18" charset="0"/>
              </a:rPr>
              <a:t>Žesti un kustības mācību procesā</a:t>
            </a:r>
            <a:endParaRPr lang="lv-LV" sz="4000" dirty="0">
              <a:latin typeface="Book Antiqua" pitchFamily="18" charset="0"/>
            </a:endParaRPr>
          </a:p>
        </p:txBody>
      </p:sp>
      <p:pic>
        <p:nvPicPr>
          <p:cNvPr id="5" name="Teikums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1500174"/>
            <a:ext cx="6858048" cy="5143536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167</Words>
  <Application>Microsoft Office PowerPoint</Application>
  <PresentationFormat>On-screen Show (4:3)</PresentationFormat>
  <Paragraphs>34</Paragraphs>
  <Slides>21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Diseño predeterminado</vt:lpstr>
      <vt:lpstr>Bērna vecumam un vajadzībām atbilstoša mācību stunda 1.klasē</vt:lpstr>
      <vt:lpstr>Slide 2</vt:lpstr>
      <vt:lpstr>- “Klase!”  - “Jā!”</vt:lpstr>
      <vt:lpstr>Iesildīšanās darbam klasē</vt:lpstr>
      <vt:lpstr>Smaidīgās sejiņas   </vt:lpstr>
      <vt:lpstr>Mācies pats</vt:lpstr>
      <vt:lpstr>Mācies pats</vt:lpstr>
      <vt:lpstr>Spogulis</vt:lpstr>
      <vt:lpstr>Žesti un kustības mācību procesā</vt:lpstr>
      <vt:lpstr>Desmit pirkstiņu bonuss</vt:lpstr>
      <vt:lpstr>Padomā...</vt:lpstr>
      <vt:lpstr>Padomā...</vt:lpstr>
      <vt:lpstr>Kad jāiemāca pacietību</vt:lpstr>
      <vt:lpstr>Apļa dziesma</vt:lpstr>
      <vt:lpstr>Ziņotājs</vt:lpstr>
      <vt:lpstr>Integrācijas pamatojums</vt:lpstr>
      <vt:lpstr>Argumenti PAR integrētu mācīšanos</vt:lpstr>
      <vt:lpstr>Veiksmīgi integrētu mācību priekšmetu principi</vt:lpstr>
      <vt:lpstr>Integrētas stundas plāns</vt:lpstr>
      <vt:lpstr>Vecāki un bērni</vt:lpstr>
      <vt:lpstr>Lai Jums izdodas īstenot mācību un audzināšanas darbu – sajūtot gandarījumu un prieku!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Daiga</cp:lastModifiedBy>
  <cp:revision>49</cp:revision>
  <dcterms:created xsi:type="dcterms:W3CDTF">2009-09-08T02:07:17Z</dcterms:created>
  <dcterms:modified xsi:type="dcterms:W3CDTF">2014-03-17T18:56:53Z</dcterms:modified>
</cp:coreProperties>
</file>